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A3179B02-6110-4F57-B2C8-735A25AC1007}" type="datetimeFigureOut">
              <a:rPr lang="en-US" smtClean="0"/>
              <a:t>3/20/2020</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701A52BB-68E0-4437-8E0F-492E190F4AAB}"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26959356"/>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179B02-6110-4F57-B2C8-735A25AC1007}"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A52BB-68E0-4437-8E0F-492E190F4AAB}" type="slidenum">
              <a:rPr lang="en-US" smtClean="0"/>
              <a:t>‹#›</a:t>
            </a:fld>
            <a:endParaRPr lang="en-US"/>
          </a:p>
        </p:txBody>
      </p:sp>
    </p:spTree>
    <p:extLst>
      <p:ext uri="{BB962C8B-B14F-4D97-AF65-F5344CB8AC3E}">
        <p14:creationId xmlns:p14="http://schemas.microsoft.com/office/powerpoint/2010/main" val="119640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A3179B02-6110-4F57-B2C8-735A25AC1007}" type="datetimeFigureOut">
              <a:rPr lang="en-US" smtClean="0"/>
              <a:t>3/20/2020</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701A52BB-68E0-4437-8E0F-492E190F4AAB}"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0853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179B02-6110-4F57-B2C8-735A25AC1007}"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A52BB-68E0-4437-8E0F-492E190F4AAB}" type="slidenum">
              <a:rPr lang="en-US" smtClean="0"/>
              <a:t>‹#›</a:t>
            </a:fld>
            <a:endParaRPr lang="en-US"/>
          </a:p>
        </p:txBody>
      </p:sp>
    </p:spTree>
    <p:extLst>
      <p:ext uri="{BB962C8B-B14F-4D97-AF65-F5344CB8AC3E}">
        <p14:creationId xmlns:p14="http://schemas.microsoft.com/office/powerpoint/2010/main" val="3555902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A3179B02-6110-4F57-B2C8-735A25AC1007}" type="datetimeFigureOut">
              <a:rPr lang="en-US" smtClean="0"/>
              <a:t>3/20/2020</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701A52BB-68E0-4437-8E0F-492E190F4AAB}"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401883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179B02-6110-4F57-B2C8-735A25AC1007}"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1A52BB-68E0-4437-8E0F-492E190F4AAB}" type="slidenum">
              <a:rPr lang="en-US" smtClean="0"/>
              <a:t>‹#›</a:t>
            </a:fld>
            <a:endParaRPr lang="en-US"/>
          </a:p>
        </p:txBody>
      </p:sp>
    </p:spTree>
    <p:extLst>
      <p:ext uri="{BB962C8B-B14F-4D97-AF65-F5344CB8AC3E}">
        <p14:creationId xmlns:p14="http://schemas.microsoft.com/office/powerpoint/2010/main" val="745765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179B02-6110-4F57-B2C8-735A25AC1007}" type="datetimeFigureOut">
              <a:rPr lang="en-US" smtClean="0"/>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1A52BB-68E0-4437-8E0F-492E190F4AAB}" type="slidenum">
              <a:rPr lang="en-US" smtClean="0"/>
              <a:t>‹#›</a:t>
            </a:fld>
            <a:endParaRPr lang="en-US"/>
          </a:p>
        </p:txBody>
      </p:sp>
    </p:spTree>
    <p:extLst>
      <p:ext uri="{BB962C8B-B14F-4D97-AF65-F5344CB8AC3E}">
        <p14:creationId xmlns:p14="http://schemas.microsoft.com/office/powerpoint/2010/main" val="3909947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179B02-6110-4F57-B2C8-735A25AC1007}" type="datetimeFigureOut">
              <a:rPr lang="en-US" smtClean="0"/>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1A52BB-68E0-4437-8E0F-492E190F4AAB}" type="slidenum">
              <a:rPr lang="en-US" smtClean="0"/>
              <a:t>‹#›</a:t>
            </a:fld>
            <a:endParaRPr lang="en-US"/>
          </a:p>
        </p:txBody>
      </p:sp>
    </p:spTree>
    <p:extLst>
      <p:ext uri="{BB962C8B-B14F-4D97-AF65-F5344CB8AC3E}">
        <p14:creationId xmlns:p14="http://schemas.microsoft.com/office/powerpoint/2010/main" val="4133470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A3179B02-6110-4F57-B2C8-735A25AC1007}" type="datetimeFigureOut">
              <a:rPr lang="en-US" smtClean="0"/>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1A52BB-68E0-4437-8E0F-492E190F4AAB}" type="slidenum">
              <a:rPr lang="en-US" smtClean="0"/>
              <a:t>‹#›</a:t>
            </a:fld>
            <a:endParaRPr lang="en-US"/>
          </a:p>
        </p:txBody>
      </p:sp>
    </p:spTree>
    <p:extLst>
      <p:ext uri="{BB962C8B-B14F-4D97-AF65-F5344CB8AC3E}">
        <p14:creationId xmlns:p14="http://schemas.microsoft.com/office/powerpoint/2010/main" val="1856414"/>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A3179B02-6110-4F57-B2C8-735A25AC1007}" type="datetimeFigureOut">
              <a:rPr lang="en-US" smtClean="0"/>
              <a:t>3/20/2020</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701A52BB-68E0-4437-8E0F-492E190F4AAB}" type="slidenum">
              <a:rPr lang="en-US" smtClean="0"/>
              <a:t>‹#›</a:t>
            </a:fld>
            <a:endParaRPr lang="en-US"/>
          </a:p>
        </p:txBody>
      </p:sp>
    </p:spTree>
    <p:extLst>
      <p:ext uri="{BB962C8B-B14F-4D97-AF65-F5344CB8AC3E}">
        <p14:creationId xmlns:p14="http://schemas.microsoft.com/office/powerpoint/2010/main" val="4164152259"/>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A3179B02-6110-4F57-B2C8-735A25AC1007}" type="datetimeFigureOut">
              <a:rPr lang="en-US" smtClean="0"/>
              <a:t>3/20/2020</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701A52BB-68E0-4437-8E0F-492E190F4AAB}" type="slidenum">
              <a:rPr lang="en-US" smtClean="0"/>
              <a:t>‹#›</a:t>
            </a:fld>
            <a:endParaRPr lang="en-US"/>
          </a:p>
        </p:txBody>
      </p:sp>
    </p:spTree>
    <p:extLst>
      <p:ext uri="{BB962C8B-B14F-4D97-AF65-F5344CB8AC3E}">
        <p14:creationId xmlns:p14="http://schemas.microsoft.com/office/powerpoint/2010/main" val="1988604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A3179B02-6110-4F57-B2C8-735A25AC1007}" type="datetimeFigureOut">
              <a:rPr lang="en-US" smtClean="0"/>
              <a:t>3/20/2020</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701A52BB-68E0-4437-8E0F-492E190F4AAB}"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9682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C1CE1-F110-4832-B0D4-1D9BBA720A3D}"/>
              </a:ext>
            </a:extLst>
          </p:cNvPr>
          <p:cNvSpPr>
            <a:spLocks noGrp="1"/>
          </p:cNvSpPr>
          <p:nvPr>
            <p:ph type="ctrTitle"/>
          </p:nvPr>
        </p:nvSpPr>
        <p:spPr/>
        <p:txBody>
          <a:bodyPr/>
          <a:lstStyle/>
          <a:p>
            <a:r>
              <a:rPr lang="de-DE" dirty="0"/>
              <a:t>Präteritum</a:t>
            </a:r>
            <a:endParaRPr lang="en-US" dirty="0"/>
          </a:p>
        </p:txBody>
      </p:sp>
      <p:sp>
        <p:nvSpPr>
          <p:cNvPr id="3" name="Subtitle 2">
            <a:extLst>
              <a:ext uri="{FF2B5EF4-FFF2-40B4-BE49-F238E27FC236}">
                <a16:creationId xmlns:a16="http://schemas.microsoft.com/office/drawing/2014/main" id="{4DAFEB82-442E-4781-8E66-ACF5D6C6CBBC}"/>
              </a:ext>
            </a:extLst>
          </p:cNvPr>
          <p:cNvSpPr>
            <a:spLocks noGrp="1"/>
          </p:cNvSpPr>
          <p:nvPr>
            <p:ph type="subTitle" idx="1"/>
          </p:nvPr>
        </p:nvSpPr>
        <p:spPr/>
        <p:txBody>
          <a:bodyPr/>
          <a:lstStyle/>
          <a:p>
            <a:r>
              <a:rPr lang="de-DE" dirty="0"/>
              <a:t>Wir üben</a:t>
            </a:r>
            <a:endParaRPr lang="en-US" dirty="0"/>
          </a:p>
        </p:txBody>
      </p:sp>
    </p:spTree>
    <p:extLst>
      <p:ext uri="{BB962C8B-B14F-4D97-AF65-F5344CB8AC3E}">
        <p14:creationId xmlns:p14="http://schemas.microsoft.com/office/powerpoint/2010/main" val="3058922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59870-6942-42E6-8DB6-DDE26CAC479B}"/>
              </a:ext>
            </a:extLst>
          </p:cNvPr>
          <p:cNvSpPr>
            <a:spLocks noGrp="1"/>
          </p:cNvSpPr>
          <p:nvPr>
            <p:ph type="title"/>
          </p:nvPr>
        </p:nvSpPr>
        <p:spPr/>
        <p:txBody>
          <a:bodyPr/>
          <a:lstStyle/>
          <a:p>
            <a:r>
              <a:rPr lang="de-DE" dirty="0"/>
              <a:t>Schreib den Text im Präteritum</a:t>
            </a:r>
            <a:endParaRPr lang="en-US" dirty="0"/>
          </a:p>
        </p:txBody>
      </p:sp>
      <p:sp>
        <p:nvSpPr>
          <p:cNvPr id="3" name="Content Placeholder 2">
            <a:extLst>
              <a:ext uri="{FF2B5EF4-FFF2-40B4-BE49-F238E27FC236}">
                <a16:creationId xmlns:a16="http://schemas.microsoft.com/office/drawing/2014/main" id="{F05CC39E-3C99-4C3D-B84A-AC6AC0039A85}"/>
              </a:ext>
            </a:extLst>
          </p:cNvPr>
          <p:cNvSpPr>
            <a:spLocks noGrp="1"/>
          </p:cNvSpPr>
          <p:nvPr>
            <p:ph idx="1"/>
          </p:nvPr>
        </p:nvSpPr>
        <p:spPr/>
        <p:txBody>
          <a:bodyPr>
            <a:normAutofit/>
          </a:bodyPr>
          <a:lstStyle/>
          <a:p>
            <a:pPr marL="0" indent="0">
              <a:buNone/>
            </a:pPr>
            <a:r>
              <a:rPr lang="de-DE" sz="3200" dirty="0"/>
              <a:t>Ich bin 14 Jahre alt. Ich gehe in die Schule. Meine Schule heißt „Nikola Tesla“. Am Nachmittag spiele ich oft Fußball. Mein Freund Alex trainiert Fußball jeden Tag. Er will für „Roter Stern“ aus Belgrad trainieren. Alex hat eine Schwester. „Sie ist sehr hübsch“, sagt Alex, aber ich glaube es nicht.</a:t>
            </a:r>
            <a:endParaRPr lang="en-US" sz="3200" dirty="0"/>
          </a:p>
        </p:txBody>
      </p:sp>
      <p:pic>
        <p:nvPicPr>
          <p:cNvPr id="4" name="Picture 3">
            <a:extLst>
              <a:ext uri="{FF2B5EF4-FFF2-40B4-BE49-F238E27FC236}">
                <a16:creationId xmlns:a16="http://schemas.microsoft.com/office/drawing/2014/main" id="{4E5A4733-197B-4A3A-93B1-00DFA2AF4ED3}"/>
              </a:ext>
            </a:extLst>
          </p:cNvPr>
          <p:cNvPicPr>
            <a:picLocks noChangeAspect="1"/>
          </p:cNvPicPr>
          <p:nvPr/>
        </p:nvPicPr>
        <p:blipFill>
          <a:blip r:embed="rId2"/>
          <a:stretch>
            <a:fillRect/>
          </a:stretch>
        </p:blipFill>
        <p:spPr>
          <a:xfrm>
            <a:off x="314325" y="385986"/>
            <a:ext cx="2619375" cy="1743075"/>
          </a:xfrm>
          <a:prstGeom prst="rect">
            <a:avLst/>
          </a:prstGeom>
        </p:spPr>
      </p:pic>
    </p:spTree>
    <p:extLst>
      <p:ext uri="{BB962C8B-B14F-4D97-AF65-F5344CB8AC3E}">
        <p14:creationId xmlns:p14="http://schemas.microsoft.com/office/powerpoint/2010/main" val="3207574890"/>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Feathered</Template>
  <TotalTime>20</TotalTime>
  <Words>73</Words>
  <Application>Microsoft Office PowerPoint</Application>
  <PresentationFormat>Widescreen</PresentationFormat>
  <Paragraphs>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Calibri</vt:lpstr>
      <vt:lpstr>Century Schoolbook</vt:lpstr>
      <vt:lpstr>Corbel</vt:lpstr>
      <vt:lpstr>Feathered</vt:lpstr>
      <vt:lpstr>Präteritum</vt:lpstr>
      <vt:lpstr>Schreib den Text im Präteritum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Präteritum</dc:title>
  <dc:creator>Kompjuter</dc:creator>
  <cp:lastModifiedBy>Kompjuter</cp:lastModifiedBy>
  <cp:revision>2</cp:revision>
  <dcterms:created xsi:type="dcterms:W3CDTF">2020-03-20T16:31:03Z</dcterms:created>
  <dcterms:modified xsi:type="dcterms:W3CDTF">2020-03-20T16:51:30Z</dcterms:modified>
</cp:coreProperties>
</file>